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1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5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9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7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7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9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3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2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2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4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D464-80EF-465A-9A55-6EBF00B6370B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8539-F1B7-481F-86DC-580AA20F31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8000" t="3000" r="10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6BD7F213-8C2B-49E1-ABBF-AD650AA0A172}"/>
              </a:ext>
            </a:extLst>
          </p:cNvPr>
          <p:cNvSpPr txBox="1">
            <a:spLocks/>
          </p:cNvSpPr>
          <p:nvPr/>
        </p:nvSpPr>
        <p:spPr>
          <a:xfrm>
            <a:off x="484476" y="314694"/>
            <a:ext cx="8426159" cy="86870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+mj-ea"/>
                <a:cs typeface="+mj-cs"/>
              </a:rPr>
              <a:t>Calling All Volunteers </a:t>
            </a:r>
            <a:endParaRPr kumimoji="0" lang="en-US" sz="4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adway" panose="04040905080B02020502" pitchFamily="82" charset="0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D5520-2F58-40AC-B7FC-CD9217567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9613" y="0"/>
            <a:ext cx="3212081" cy="118339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5FFD89-0FE1-44D8-891E-86D2C0FAD27A}"/>
              </a:ext>
            </a:extLst>
          </p:cNvPr>
          <p:cNvSpPr txBox="1"/>
          <p:nvPr/>
        </p:nvSpPr>
        <p:spPr>
          <a:xfrm>
            <a:off x="3268597" y="5961289"/>
            <a:ext cx="58272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www.pathwaytohealth.org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0850E015-6A72-49C4-B712-65A2D7F0182C}"/>
              </a:ext>
            </a:extLst>
          </p:cNvPr>
          <p:cNvSpPr txBox="1">
            <a:spLocks/>
          </p:cNvSpPr>
          <p:nvPr/>
        </p:nvSpPr>
        <p:spPr>
          <a:xfrm>
            <a:off x="525629" y="1481358"/>
            <a:ext cx="10698099" cy="70036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Indianapolis  April 14-21, 2022</a:t>
            </a:r>
            <a:r>
              <a:rPr kumimoji="0" lang="en-US" sz="44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EE3F7A3-DE4D-42F1-94B8-047A779C6727}"/>
              </a:ext>
            </a:extLst>
          </p:cNvPr>
          <p:cNvSpPr txBox="1">
            <a:spLocks/>
          </p:cNvSpPr>
          <p:nvPr/>
        </p:nvSpPr>
        <p:spPr>
          <a:xfrm>
            <a:off x="933598" y="2678639"/>
            <a:ext cx="10698099" cy="158544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Give back to your community by sharing the love of God providing physical, mental, and spiritual needs to the under-served community 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9CBDDA17-B097-4A99-A7DC-627D4ACF92A6}"/>
              </a:ext>
            </a:extLst>
          </p:cNvPr>
          <p:cNvSpPr txBox="1">
            <a:spLocks/>
          </p:cNvSpPr>
          <p:nvPr/>
        </p:nvSpPr>
        <p:spPr>
          <a:xfrm>
            <a:off x="602903" y="4761006"/>
            <a:ext cx="11359487" cy="69284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Looking for Licensed Dental, Medical &amp; Vision and Support/General roles 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026387-6836-44E9-B4B3-D033EDEC1FCD}"/>
              </a:ext>
            </a:extLst>
          </p:cNvPr>
          <p:cNvSpPr txBox="1"/>
          <p:nvPr/>
        </p:nvSpPr>
        <p:spPr>
          <a:xfrm>
            <a:off x="1509225" y="5445960"/>
            <a:ext cx="3053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contact@ybpth.org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25D612-6B23-4B4F-A1D9-23B9F39FBCF3}"/>
              </a:ext>
            </a:extLst>
          </p:cNvPr>
          <p:cNvSpPr txBox="1"/>
          <p:nvPr/>
        </p:nvSpPr>
        <p:spPr>
          <a:xfrm>
            <a:off x="8306627" y="5427549"/>
            <a:ext cx="243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423.641.6830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373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8000" t="3000" r="10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6BD7F213-8C2B-49E1-ABBF-AD650AA0A172}"/>
              </a:ext>
            </a:extLst>
          </p:cNvPr>
          <p:cNvSpPr txBox="1">
            <a:spLocks/>
          </p:cNvSpPr>
          <p:nvPr/>
        </p:nvSpPr>
        <p:spPr>
          <a:xfrm>
            <a:off x="484476" y="314694"/>
            <a:ext cx="8426159" cy="86870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+mj-ea"/>
                <a:cs typeface="+mj-cs"/>
              </a:rPr>
              <a:t>Ser </a:t>
            </a:r>
            <a:r>
              <a:rPr kumimoji="0" lang="en-US" sz="4800" b="0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+mj-ea"/>
                <a:cs typeface="+mj-cs"/>
              </a:rPr>
              <a:t>voluntario</a:t>
            </a:r>
            <a:r>
              <a:rPr kumimoji="0" lang="en-US" sz="4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+mj-ea"/>
                <a:cs typeface="+mj-cs"/>
              </a:rPr>
              <a:t>ahora</a:t>
            </a:r>
            <a:endParaRPr kumimoji="0" lang="en-US" sz="4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adway" panose="04040905080B02020502" pitchFamily="82" charset="0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D5520-2F58-40AC-B7FC-CD9217567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9613" y="0"/>
            <a:ext cx="3212081" cy="118339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5FFD89-0FE1-44D8-891E-86D2C0FAD27A}"/>
              </a:ext>
            </a:extLst>
          </p:cNvPr>
          <p:cNvSpPr txBox="1"/>
          <p:nvPr/>
        </p:nvSpPr>
        <p:spPr>
          <a:xfrm>
            <a:off x="9359213" y="5478289"/>
            <a:ext cx="2452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423.641.6830</a:t>
            </a:r>
            <a:endParaRPr kumimoji="0" lang="en-US" sz="1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0850E015-6A72-49C4-B712-65A2D7F0182C}"/>
              </a:ext>
            </a:extLst>
          </p:cNvPr>
          <p:cNvSpPr txBox="1">
            <a:spLocks/>
          </p:cNvSpPr>
          <p:nvPr/>
        </p:nvSpPr>
        <p:spPr>
          <a:xfrm>
            <a:off x="525629" y="1481358"/>
            <a:ext cx="10698099" cy="70036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Indianápolis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14-21 de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abril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2022</a:t>
            </a: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EE3F7A3-DE4D-42F1-94B8-047A779C6727}"/>
              </a:ext>
            </a:extLst>
          </p:cNvPr>
          <p:cNvSpPr txBox="1">
            <a:spLocks/>
          </p:cNvSpPr>
          <p:nvPr/>
        </p:nvSpPr>
        <p:spPr>
          <a:xfrm>
            <a:off x="933598" y="2678639"/>
            <a:ext cx="10698099" cy="158544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Retribuya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compartiendo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amor de Dios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proporcionando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necesidades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físicas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mentales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espirituales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desatendida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9CBDDA17-B097-4A99-A7DC-627D4ACF92A6}"/>
              </a:ext>
            </a:extLst>
          </p:cNvPr>
          <p:cNvSpPr txBox="1">
            <a:spLocks/>
          </p:cNvSpPr>
          <p:nvPr/>
        </p:nvSpPr>
        <p:spPr>
          <a:xfrm>
            <a:off x="2814647" y="4761006"/>
            <a:ext cx="6935999" cy="69284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 Cando roles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dentales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médicos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oftalmológicos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de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generales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3A7509-BAE4-459B-A6C3-80BC745E81D0}"/>
              </a:ext>
            </a:extLst>
          </p:cNvPr>
          <p:cNvSpPr txBox="1"/>
          <p:nvPr/>
        </p:nvSpPr>
        <p:spPr>
          <a:xfrm>
            <a:off x="3465352" y="6020086"/>
            <a:ext cx="52612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www.pathwaytohealth.org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FF0747-E740-4F53-9279-236415B3E0EC}"/>
              </a:ext>
            </a:extLst>
          </p:cNvPr>
          <p:cNvSpPr txBox="1"/>
          <p:nvPr/>
        </p:nvSpPr>
        <p:spPr>
          <a:xfrm>
            <a:off x="525629" y="5475358"/>
            <a:ext cx="31395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contact@ybpth.org</a:t>
            </a:r>
            <a:endParaRPr kumimoji="0" lang="en-US" sz="1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5123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Moss</dc:creator>
  <cp:lastModifiedBy>Kim Moss</cp:lastModifiedBy>
  <cp:revision>4</cp:revision>
  <dcterms:created xsi:type="dcterms:W3CDTF">2021-09-21T18:03:30Z</dcterms:created>
  <dcterms:modified xsi:type="dcterms:W3CDTF">2021-10-13T16:20:29Z</dcterms:modified>
</cp:coreProperties>
</file>